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4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FA100-0266-9C50-FC21-E4849B804D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2E6B64-99FF-BAB8-CFEC-AF9B77257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04E0D-2368-DDFC-6E21-C87814D68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B78D1-9C15-6B5F-D3AF-C2FD72483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A6F79-91FC-D659-193C-A8C67ACB9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6680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4A9BF-5958-0F2D-1CAD-EF1ACC7FD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4CA33-3D72-0BA7-0915-3E5BF62F35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CB50B-2FF4-DB60-3441-94D13F071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A1411-EBA2-6869-0A78-1C56CA630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69927-E708-67A3-47E3-B80445D596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9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A941D3-F302-6619-B88D-67D7AC48F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A2496-7D3C-875C-08CA-AE571D701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BAE70C-96EF-27B8-C952-0DC4D19D5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EF5E3-004E-B29A-6767-13BC80A0B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041476-F879-CCBD-064C-B78A1BE21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2291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9702F-E705-5E55-18CB-7236785AC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9A1AB-60DF-DC0D-41AE-0C5D94328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72B27-F4B2-A1AC-45ED-8F2053192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0437A-3705-C283-77A3-6BF6C0622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5FF81D-29F7-6D7C-5156-3D66A135C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020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8BCB7-B3CD-825B-BF4C-98BF8226AF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3BE8D-8A0D-B761-BF06-25B88080D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840DE-1366-7ABD-E110-B83BC211A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E1F6D6-11FC-385E-D91A-760EE8921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BF189-416B-BC40-F3D7-AF30F45B8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37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A4629-2A1C-83E5-6A7F-23862A522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2936C-317F-3169-7DCB-6612736228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D451A-CE35-DB9F-73DA-3528E653C1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360EE3-C8CB-B8F6-45DA-5427F82B6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46F557-1114-EBE7-4FBC-24B3CA1F0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C201D-2ABC-B0BA-2B83-FC0E245E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80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BA2A2-CF28-F2E2-1ED0-AB087DB9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2D761-EBAF-9D5C-85C0-D9E536EB57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B43686-3DBB-5A7C-19C1-26AA88DDDA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C54BB3-DBB9-81FF-7478-8979F1642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BD1CB5-BB28-679C-DEDB-E3689DEDC3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9BAEBC-BC70-3485-C992-4BF2426D7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16DE6-57C9-CDAE-6A8B-10F193CD3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A2665B-F819-2199-5CCA-93D9D05BE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937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F1134-52E8-1ED6-91C1-283980C74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F3D614-57B7-8B71-AC02-D3FA8009B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1E7EF7-94E9-0F00-ED4F-E07CB9DE1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ED4C95-9B1D-B5AF-1C6A-D61E655D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062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8AF632-9996-0475-BAFF-D75758A84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A45510-5D82-74D9-3B92-6816B7E45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370CCA-DA7A-244C-5FEC-C23340C9B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5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B63EC-8E0E-2844-1D28-60B4A88AA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00E94-0FB3-65CC-36FE-F4FFD62CF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5BAE9-9E03-C950-F595-D08D8B4FC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4D1ED6-0DD5-479A-A47B-1F1C426E9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0BBFBF-6A1D-68B8-B8C3-FBC02CB94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AEA14C-D2EB-F7CF-AB15-87233D55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039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6ED2-CE38-920A-7905-4C2C85EA5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E4680E-877B-F6C8-A7AA-A63E1C122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AE7DB6-4958-6468-11E2-54879F8E42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951073-E085-3534-CFD5-4E2C6DC2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7/16/2025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D384A-AADC-D656-5E64-CF4F6C887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C1DBE-BDF9-665F-9CB6-33793203D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45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118258-BF05-DBAD-16AE-EF3F9FF94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1CBA9-D8CB-1B2E-32F4-8BAF279F0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5D8ED-D66C-9D37-ABD8-09DB47C21A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7/16/2025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0C726-DA98-E8AE-40F7-13854A0F0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A6B0AD-6523-BBC9-7174-434ABFDA1C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6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83F49697-CFA9-1DA6-C2D6-3C1BF0E30F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F03B217-AF22-75AB-61DB-E091A81FFC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917" y="1617025"/>
            <a:ext cx="10413968" cy="679068"/>
          </a:xfrm>
        </p:spPr>
        <p:txBody>
          <a:bodyPr anchor="b">
            <a:noAutofit/>
          </a:bodyPr>
          <a:lstStyle/>
          <a:p>
            <a:pPr algn="l"/>
            <a:br>
              <a:rPr lang="en-US" sz="3200" dirty="0">
                <a:solidFill>
                  <a:schemeClr val="tx2"/>
                </a:solidFill>
              </a:rPr>
            </a:br>
            <a:r>
              <a:rPr lang="en-US" sz="3200" dirty="0">
                <a:solidFill>
                  <a:schemeClr val="tx2"/>
                </a:solidFill>
              </a:rPr>
              <a:t>ITC4214A1 - INTERNET PROGRAMMING – 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BD440F-EE6A-A518-F962-F5AC173252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8167" y="2815017"/>
            <a:ext cx="6795468" cy="494163"/>
          </a:xfrm>
        </p:spPr>
        <p:txBody>
          <a:bodyPr anchor="t">
            <a:normAutofit/>
          </a:bodyPr>
          <a:lstStyle/>
          <a:p>
            <a:pPr algn="l"/>
            <a:r>
              <a:rPr lang="en-US" dirty="0" err="1"/>
              <a:t>ShipLink</a:t>
            </a:r>
            <a:r>
              <a:rPr lang="en-US" dirty="0"/>
              <a:t>: Smart Logistics &amp; Job Matching Platform</a:t>
            </a:r>
            <a:r>
              <a:rPr lang="en-US" b="1" dirty="0"/>
              <a:t> </a:t>
            </a:r>
            <a:endParaRPr lang="en-US" sz="2200" dirty="0">
              <a:solidFill>
                <a:schemeClr val="tx2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6F4CE2F8-E5B9-38D0-1A15-E9B2B6A3A618}"/>
              </a:ext>
            </a:extLst>
          </p:cNvPr>
          <p:cNvSpPr txBox="1">
            <a:spLocks/>
          </p:cNvSpPr>
          <p:nvPr/>
        </p:nvSpPr>
        <p:spPr>
          <a:xfrm>
            <a:off x="4979431" y="3548821"/>
            <a:ext cx="2233137" cy="4941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dirty="0">
                <a:solidFill>
                  <a:schemeClr val="tx2"/>
                </a:solidFill>
              </a:rPr>
              <a:t>Batsaris Nikolas</a:t>
            </a:r>
          </a:p>
        </p:txBody>
      </p:sp>
    </p:spTree>
    <p:extLst>
      <p:ext uri="{BB962C8B-B14F-4D97-AF65-F5344CB8AC3E}">
        <p14:creationId xmlns:p14="http://schemas.microsoft.com/office/powerpoint/2010/main" val="35160170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1DC5A45-B303-8FF0-0092-40935F312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0" r="-1" b="-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4068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E2673D0-DBB6-06D0-0FE1-AA4B1A118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29" r="848" b="-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657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ctor background of vibrant colors splashing">
            <a:extLst>
              <a:ext uri="{FF2B5EF4-FFF2-40B4-BE49-F238E27FC236}">
                <a16:creationId xmlns:a16="http://schemas.microsoft.com/office/drawing/2014/main" id="{C8678BBA-68DF-BF54-30DD-7ABED157C8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C9866F-09AE-DF21-0DF4-E96318A9F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5331456"/>
            <a:ext cx="7726680" cy="106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Management Menu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19AF18-13DF-9ECF-7FCF-733C6856F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69" y="995513"/>
            <a:ext cx="5450641" cy="4047100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9A74A93-55B3-E37F-04B0-081AD7DB21E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689" y="995513"/>
            <a:ext cx="5343394" cy="263162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C47766B-002C-35FC-568F-9E9630BD07FD}"/>
              </a:ext>
            </a:extLst>
          </p:cNvPr>
          <p:cNvSpPr txBox="1">
            <a:spLocks/>
          </p:cNvSpPr>
          <p:nvPr/>
        </p:nvSpPr>
        <p:spPr>
          <a:xfrm>
            <a:off x="6871902" y="3809253"/>
            <a:ext cx="4254967" cy="5116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Edit user permissions &amp; info</a:t>
            </a:r>
          </a:p>
        </p:txBody>
      </p:sp>
    </p:spTree>
    <p:extLst>
      <p:ext uri="{BB962C8B-B14F-4D97-AF65-F5344CB8AC3E}">
        <p14:creationId xmlns:p14="http://schemas.microsoft.com/office/powerpoint/2010/main" val="3168971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FC0AF289-8DA4-E59B-95CC-4E92E878312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0" y="0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BFEAC8-7C53-189A-7A24-6FB08311D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0278" y="2766218"/>
            <a:ext cx="3011424" cy="1325563"/>
          </a:xfrm>
        </p:spPr>
        <p:txBody>
          <a:bodyPr/>
          <a:lstStyle/>
          <a:p>
            <a:r>
              <a:rPr lang="en-US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4263473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ctor background of vibrant colors splashing">
            <a:extLst>
              <a:ext uri="{FF2B5EF4-FFF2-40B4-BE49-F238E27FC236}">
                <a16:creationId xmlns:a16="http://schemas.microsoft.com/office/drawing/2014/main" id="{73C90ECB-40D9-76A6-EB3C-ED0DD11ADA6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40CCEE-45D9-6D4B-4078-C055B2326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3160" y="253103"/>
            <a:ext cx="7345680" cy="1325563"/>
          </a:xfrm>
        </p:spPr>
        <p:txBody>
          <a:bodyPr/>
          <a:lstStyle/>
          <a:p>
            <a:r>
              <a:rPr lang="en-US" dirty="0"/>
              <a:t>Home Page – Light &amp; Dark Mode</a:t>
            </a:r>
          </a:p>
        </p:txBody>
      </p:sp>
      <p:pic>
        <p:nvPicPr>
          <p:cNvPr id="5" name="Content Placeholder 4" descr="A screenshot of a web page&#10;&#10;AI-generated content may be incorrect.">
            <a:extLst>
              <a:ext uri="{FF2B5EF4-FFF2-40B4-BE49-F238E27FC236}">
                <a16:creationId xmlns:a16="http://schemas.microsoft.com/office/drawing/2014/main" id="{85D3EE74-20B0-F38A-F821-C0B453F686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1772"/>
            <a:ext cx="6096000" cy="5050972"/>
          </a:xfrm>
        </p:spPr>
      </p:pic>
      <p:pic>
        <p:nvPicPr>
          <p:cNvPr id="7" name="Picture 6" descr="A screenshot of a web page&#10;&#10;AI-generated content may be incorrect.">
            <a:extLst>
              <a:ext uri="{FF2B5EF4-FFF2-40B4-BE49-F238E27FC236}">
                <a16:creationId xmlns:a16="http://schemas.microsoft.com/office/drawing/2014/main" id="{D152CFE8-36EF-A692-6C20-A85CAB0704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31771"/>
            <a:ext cx="6096000" cy="507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018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Vector background of vibrant colors splashing">
            <a:extLst>
              <a:ext uri="{FF2B5EF4-FFF2-40B4-BE49-F238E27FC236}">
                <a16:creationId xmlns:a16="http://schemas.microsoft.com/office/drawing/2014/main" id="{89D0440A-9D98-0BB8-12C9-BDB30736B88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F7AB1E-8F49-98A4-F137-1FDF3138B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5303520"/>
            <a:ext cx="7726680" cy="10620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REGISTER &amp; LOGIN</a:t>
            </a:r>
          </a:p>
        </p:txBody>
      </p:sp>
      <p:pic>
        <p:nvPicPr>
          <p:cNvPr id="10" name="Content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242006F-060C-AA94-145C-21AF90836F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70" y="757047"/>
            <a:ext cx="5192952" cy="4310150"/>
          </a:xfrm>
          <a:prstGeom prst="rect">
            <a:avLst/>
          </a:prstGeom>
        </p:spPr>
      </p:pic>
      <p:pic>
        <p:nvPicPr>
          <p:cNvPr id="5" name="Content Placeholder 4" descr="A screenshot of a login screen">
            <a:extLst>
              <a:ext uri="{FF2B5EF4-FFF2-40B4-BE49-F238E27FC236}">
                <a16:creationId xmlns:a16="http://schemas.microsoft.com/office/drawing/2014/main" id="{6BB3D63A-5287-D68B-A604-663E2384D4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41" r="1" b="25289"/>
          <a:stretch>
            <a:fillRect/>
          </a:stretch>
        </p:blipFill>
        <p:spPr>
          <a:xfrm>
            <a:off x="5964107" y="1357952"/>
            <a:ext cx="5971559" cy="324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5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Vector background of vibrant colors splashing">
            <a:extLst>
              <a:ext uri="{FF2B5EF4-FFF2-40B4-BE49-F238E27FC236}">
                <a16:creationId xmlns:a16="http://schemas.microsoft.com/office/drawing/2014/main" id="{7AF276D8-FD59-2699-AB56-16115FD1629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69DAE9B-5E90-F941-A0B9-C1DA1E6EB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4996" y="153192"/>
            <a:ext cx="4987464" cy="1325563"/>
          </a:xfrm>
        </p:spPr>
        <p:txBody>
          <a:bodyPr/>
          <a:lstStyle/>
          <a:p>
            <a:r>
              <a:rPr lang="en-US" dirty="0"/>
              <a:t>CONTACT US PAGES</a:t>
            </a:r>
          </a:p>
        </p:txBody>
      </p:sp>
      <p:pic>
        <p:nvPicPr>
          <p:cNvPr id="5" name="Content Placeholder 4" descr="A screenshot of a computer game&#10;&#10;AI-generated content may be incorrect.">
            <a:extLst>
              <a:ext uri="{FF2B5EF4-FFF2-40B4-BE49-F238E27FC236}">
                <a16:creationId xmlns:a16="http://schemas.microsoft.com/office/drawing/2014/main" id="{505D1078-4BD7-5157-530F-A8799E3F4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68" y="1690688"/>
            <a:ext cx="5243717" cy="4351338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12207EC-A46F-5C10-E2E4-0F86EE6142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728" y="1690688"/>
            <a:ext cx="614620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958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Vector background of vibrant colors splashing">
            <a:extLst>
              <a:ext uri="{FF2B5EF4-FFF2-40B4-BE49-F238E27FC236}">
                <a16:creationId xmlns:a16="http://schemas.microsoft.com/office/drawing/2014/main" id="{EA837E66-AD0E-8CC0-5B89-51C26701289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FE1D50-82CB-4133-456D-387F2A702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166" y="486814"/>
            <a:ext cx="4253079" cy="245059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User Dashboard 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406FF82-420B-DC8A-EBD9-66E2746A7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415" y="657369"/>
            <a:ext cx="6818327" cy="56421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C414751-ED9D-08D1-62EF-99DFD778A1C8}"/>
              </a:ext>
            </a:extLst>
          </p:cNvPr>
          <p:cNvSpPr txBox="1"/>
          <p:nvPr/>
        </p:nvSpPr>
        <p:spPr>
          <a:xfrm>
            <a:off x="369033" y="1056408"/>
            <a:ext cx="38953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User personal Information on jobs like his bookings, liked jobs, requests and recommendations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General Job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Edit, Request, and Browse job Buttons</a:t>
            </a:r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ABC9316-0D00-7D7E-BE03-F44EA64C1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341" y="3920594"/>
            <a:ext cx="3866735" cy="245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06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Vector background of vibrant colors splashing">
            <a:extLst>
              <a:ext uri="{FF2B5EF4-FFF2-40B4-BE49-F238E27FC236}">
                <a16:creationId xmlns:a16="http://schemas.microsoft.com/office/drawing/2014/main" id="{30A97F8A-E28C-11BF-99E7-641CC3CAE26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5759393-C2C9-45A1-F445-A4854D6A92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8" r="1" b="1"/>
          <a:stretch>
            <a:fillRect/>
          </a:stretch>
        </p:blipFill>
        <p:spPr>
          <a:xfrm>
            <a:off x="5037797" y="0"/>
            <a:ext cx="6697003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B8E324C-ED41-43FB-E75E-D9176E9D3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" y="0"/>
            <a:ext cx="417023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BE3859-7ECB-9133-A9BF-ACB5B1AE0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888" y="182880"/>
            <a:ext cx="3758184" cy="676656"/>
          </a:xfrm>
          <a:solidFill>
            <a:schemeClr val="bg2"/>
          </a:solidFill>
        </p:spPr>
        <p:txBody>
          <a:bodyPr>
            <a:noAutofit/>
          </a:bodyPr>
          <a:lstStyle/>
          <a:p>
            <a:r>
              <a:rPr lang="en-US" sz="2400" dirty="0"/>
              <a:t>Available Job List &amp; Details</a:t>
            </a:r>
          </a:p>
        </p:txBody>
      </p:sp>
    </p:spTree>
    <p:extLst>
      <p:ext uri="{BB962C8B-B14F-4D97-AF65-F5344CB8AC3E}">
        <p14:creationId xmlns:p14="http://schemas.microsoft.com/office/powerpoint/2010/main" val="283933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Vector background of vibrant colors splashing">
            <a:extLst>
              <a:ext uri="{FF2B5EF4-FFF2-40B4-BE49-F238E27FC236}">
                <a16:creationId xmlns:a16="http://schemas.microsoft.com/office/drawing/2014/main" id="{12250DC5-1849-EB22-6F7D-C8DEB4D39F3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alphaModFix amt="10000"/>
          </a:blip>
          <a:srcRect t="17279"/>
          <a:stretch>
            <a:fillRect/>
          </a:stretch>
        </p:blipFill>
        <p:spPr>
          <a:xfrm>
            <a:off x="20" y="-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7BCE6-051B-0F4B-FCF2-28D9F6434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9312" y="489204"/>
            <a:ext cx="3127248" cy="1463040"/>
          </a:xfrm>
        </p:spPr>
        <p:txBody>
          <a:bodyPr>
            <a:normAutofit/>
          </a:bodyPr>
          <a:lstStyle/>
          <a:p>
            <a:r>
              <a:rPr lang="en-US" dirty="0"/>
              <a:t>Request Job &amp; Edit Profile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F4C4969-ED20-1D4F-2A52-6ACF7EAE6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960" y="2441448"/>
            <a:ext cx="4291952" cy="4351338"/>
          </a:xfrm>
        </p:spPr>
      </p:pic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4CFBF1B-1310-6734-B052-EEC0009DD4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1543"/>
            <a:ext cx="5861660" cy="649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047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693B8E-5CAC-4699-6094-2703726A4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3439"/>
          <a:stretch>
            <a:fillRect/>
          </a:stretch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845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5E2A975-5A24-0C51-1AA3-6F5DB7B390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6" r="3150" b="1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79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79</Words>
  <Application>Microsoft Office PowerPoint</Application>
  <PresentationFormat>Widescreen</PresentationFormat>
  <Paragraphs>20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 ITC4214A1 - INTERNET PROGRAMMING – FINAL PROJECT</vt:lpstr>
      <vt:lpstr>Home Page – Light &amp; Dark Mode</vt:lpstr>
      <vt:lpstr>REGISTER &amp; LOGIN</vt:lpstr>
      <vt:lpstr>CONTACT US PAGES</vt:lpstr>
      <vt:lpstr>User Dashboard </vt:lpstr>
      <vt:lpstr>Available Job List &amp; Details</vt:lpstr>
      <vt:lpstr>Request Job &amp; Edit Profile</vt:lpstr>
      <vt:lpstr>PowerPoint Presentation</vt:lpstr>
      <vt:lpstr>PowerPoint Presentation</vt:lpstr>
      <vt:lpstr>PowerPoint Presentation</vt:lpstr>
      <vt:lpstr>PowerPoint Presentation</vt:lpstr>
      <vt:lpstr>Management Menu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Nikolas Batsaris</dc:creator>
  <cp:lastModifiedBy>Nikolas Batsaris</cp:lastModifiedBy>
  <cp:revision>1</cp:revision>
  <dcterms:created xsi:type="dcterms:W3CDTF">2025-07-16T13:40:06Z</dcterms:created>
  <dcterms:modified xsi:type="dcterms:W3CDTF">2025-07-16T14:28:02Z</dcterms:modified>
</cp:coreProperties>
</file>

<file path=docProps/thumbnail.jpeg>
</file>